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63"/>
    <p:restoredTop sz="94610"/>
  </p:normalViewPr>
  <p:slideViewPr>
    <p:cSldViewPr snapToGrid="0" snapToObjects="1">
      <p:cViewPr varScale="1">
        <p:scale>
          <a:sx n="196" d="100"/>
          <a:sy n="196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64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FC90F-C04D-D1A7-1510-020B4603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90FF89-8C48-B3AF-F039-D6A2E4FC5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0AA6DE-72E7-E1B1-6FFF-3DE49E9F1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2A7EC-8853-D10B-0833-4612C98006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70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MOTIVATION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agentic coding tools exist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Code on its own is great, but it leaves four problems on the table: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40233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13232" y="1965960"/>
            <a:ext cx="420624" cy="42062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" y="2066544"/>
            <a:ext cx="219456" cy="2194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196596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NOTIFICATIONS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325880" y="21671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Agentic notifications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325880" y="24688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block on questions and run for minutes. You need to be pinged, not stare at a terminal.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663440" y="1691640"/>
            <a:ext cx="40233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919472" y="1965960"/>
            <a:ext cx="420624" cy="42062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056" y="2066544"/>
            <a:ext cx="219456" cy="2194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532120" y="196596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UI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5532120" y="21671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Agent-first interface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5532120" y="24688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screen is for reviewing diffs and steering runs, not editing files. The IDE moves to the background.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457200" y="3227832"/>
            <a:ext cx="40233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713232" y="3502152"/>
            <a:ext cx="420624" cy="42062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16" y="3602736"/>
            <a:ext cx="219456" cy="21945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325880" y="3502152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ISOLATION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325880" y="37033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Branching &amp; worktrees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1325880" y="4005072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multiple agents at once means automatic worktrees or containers so they don't clobber each other.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4663440" y="3227832"/>
            <a:ext cx="402336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4919472" y="3502152"/>
            <a:ext cx="420624" cy="42062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056" y="3602736"/>
            <a:ext cx="219456" cy="21945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532120" y="3502152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5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CONTEXT</a:t>
            </a:r>
            <a:endParaRPr lang="en-US" sz="850" dirty="0"/>
          </a:p>
        </p:txBody>
      </p:sp>
      <p:sp>
        <p:nvSpPr>
          <p:cNvPr id="27" name="Text 21"/>
          <p:cNvSpPr/>
          <p:nvPr/>
        </p:nvSpPr>
        <p:spPr>
          <a:xfrm>
            <a:off x="5532120" y="37033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Better context &amp; integrations</a:t>
            </a:r>
            <a:endParaRPr lang="en-US" sz="1400" dirty="0"/>
          </a:p>
        </p:txBody>
      </p:sp>
      <p:sp>
        <p:nvSpPr>
          <p:cNvPr id="28" name="Text 22"/>
          <p:cNvSpPr/>
          <p:nvPr/>
        </p:nvSpPr>
        <p:spPr>
          <a:xfrm>
            <a:off x="5532120" y="4005072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Feeding the right files, MCPs, skills, and project state into every agent automatically.</a:t>
            </a:r>
            <a:endParaRPr lang="en-US" sz="1100" dirty="0"/>
          </a:p>
        </p:txBody>
      </p:sp>
      <p:sp>
        <p:nvSpPr>
          <p:cNvPr id="29" name="Text 23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09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SCOPE-SETTER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they don't do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tools route agents and their responses. They are not the agent — keep expectations honest: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402336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13232" y="1965960"/>
            <a:ext cx="420624" cy="42062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13232" y="2002536"/>
            <a:ext cx="4206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325880" y="1984248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Don't write the code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25880" y="235915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Code / Codex still do that. A nicer dashboard around a weak agent is still a weak agent.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663440" y="1691640"/>
            <a:ext cx="402336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19472" y="1965960"/>
            <a:ext cx="420624" cy="42062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19472" y="2002536"/>
            <a:ext cx="4206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32120" y="1984248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Don't fix a bad agent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532120" y="235915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underlying CLI hallucinates, no amount of orchestration saves the run. Garbage in, parallel garbage out.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227832"/>
            <a:ext cx="402336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13232" y="3502152"/>
            <a:ext cx="420624" cy="42062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13232" y="3538728"/>
            <a:ext cx="4206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325880" y="3520440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Don't manage your environment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325880" y="3895344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Secrets, dependencies, runtimes, and infra are still yours. Container-based tools help, but you set them up.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3227832"/>
            <a:ext cx="402336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919472" y="3502152"/>
            <a:ext cx="420624" cy="42062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919472" y="3538728"/>
            <a:ext cx="4206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532120" y="3520440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Don't replace your IDE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532120" y="3895344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 review is great, but real code reading and surgery still happen in your editor. These tools sit beside it.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LANDSCAPE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Three decisions that define the category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tool here is a different combination of these three choices.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269748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892808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WHERE THE AGENT RUNS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85800" y="210312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Run location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85800" y="2496312"/>
            <a:ext cx="22402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04088" y="2660904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32688" y="2624328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Local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32688" y="2871216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Conductor · Sculptor · Paseo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04088" y="3374136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32688" y="3337560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Self-hosted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32688" y="3584448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Paseo (your VM)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04088" y="4087368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32688" y="4050792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Cloud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2688" y="4297680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Omnara · PocketEng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360420" y="1691640"/>
            <a:ext cx="269748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589020" y="1892808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ISOLATION WORKS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589020" y="210312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Isolation model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589020" y="2496312"/>
            <a:ext cx="22402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607308" y="2660904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835908" y="2624328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Git worktrees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835908" y="2871216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Conductor · Paseo · Omnara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607308" y="3374136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3835908" y="3337560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Containers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835908" y="3584448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Sculptor (Docker)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607308" y="4087368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3835908" y="4050792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Cloud sandbox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835908" y="4297680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PocketEng · cloud workers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6263640" y="1691640"/>
            <a:ext cx="269748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492240" y="1892808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THE UI IS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492240" y="210312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UI surface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492240" y="2496312"/>
            <a:ext cx="22402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510528" y="2660904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739128" y="2624328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Desktop only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739128" y="2871216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Conductor · Sculptor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510528" y="3374136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739128" y="3337560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Cross-device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6739128" y="3584448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Paseo · Omnara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6510528" y="4087368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6739128" y="4050792"/>
            <a:ext cx="2057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Mobile-first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6739128" y="4297680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PocketEng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· 01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Conductor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595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team of coding agents on your Mac — the polished desktop command center.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57200" y="28575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SCREENSHOT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31318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Conductor screenshot here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760720" y="169164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POSITION ON THE 3 AXES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760720" y="19659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Runs on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675120" y="19476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720840" y="19476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Local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760720" y="24231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Isolation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675120" y="24048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20840" y="2404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Git worktrees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60720" y="28803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UI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28620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20840" y="28620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Desktop only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3383280"/>
            <a:ext cx="2926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760720" y="34747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IT'S FOR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760720" y="3685032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Sitting at your machine and running many Claude Code + Codex agents in parallel. Best diff-review UX in the category. Mature; ~$24M raised (Melty Labs, YC S24).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conductor.build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09</a:t>
            </a:r>
            <a:endParaRPr lang="en-US" sz="9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D9A5C45-6759-6017-4732-62A8A568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97" y="1679689"/>
            <a:ext cx="4894446" cy="27050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· 02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Paseo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595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self-hosted daemon for running 30+ agent CLIs from any device.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57200" y="28575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SCREENSHOT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31318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Paseo screenshot here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760720" y="169164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POSITION ON THE 3 AXES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760720" y="19659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Runs on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675120" y="19476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720840" y="19476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Local / your VM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760720" y="24231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Isolation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675120" y="24048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20840" y="2404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Worktrees (opt.)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60720" y="28803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UI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28620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20840" y="28620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Cross-device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3383280"/>
            <a:ext cx="2926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760720" y="34747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IT'S FOR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760720" y="3685032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Privacy-first, multi-provider power users. Run Claude Code, Codex, OpenCode and many more from desktop, web, mobile or CLI — daemon stays on your machine. Free / OSS.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paseo.sh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09</a:t>
            </a:r>
            <a:endParaRPr lang="en-US" sz="900" dirty="0"/>
          </a:p>
        </p:txBody>
      </p:sp>
      <p:pic>
        <p:nvPicPr>
          <p:cNvPr id="24" name="Picture 23" descr="GitHub - getpaseo/paseo: Orchestrate coding agents remotely from your  phone, desktop and CLI · GitHub">
            <a:extLst>
              <a:ext uri="{FF2B5EF4-FFF2-40B4-BE49-F238E27FC236}">
                <a16:creationId xmlns:a16="http://schemas.microsoft.com/office/drawing/2014/main" id="{F358FFE5-129F-873A-4A98-E39427A4C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98551"/>
            <a:ext cx="5000878" cy="3010783"/>
          </a:xfrm>
          <a:prstGeom prst="rect">
            <a:avLst/>
          </a:prstGeom>
        </p:spPr>
      </p:pic>
      <p:pic>
        <p:nvPicPr>
          <p:cNvPr id="25" name="Picture 24" descr="GitHub - getpaseo/paseo: Orchestrate coding agents remotely from your  phone, desktop and CLI · GitHub">
            <a:extLst>
              <a:ext uri="{FF2B5EF4-FFF2-40B4-BE49-F238E27FC236}">
                <a16:creationId xmlns:a16="http://schemas.microsoft.com/office/drawing/2014/main" id="{A0EB1FF3-00CB-C3F7-5611-EC160E895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72768"/>
            <a:ext cx="5000878" cy="30107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· 03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Omnara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595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center for reach — push alerts, voice, and sessions that survive a sleeping laptop.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57200" y="28575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SCREENSHOT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31318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Omnara screenshot here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427939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Mobile + web showing a Claude Code session with notifications and diff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5760720" y="169164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POSITION ON THE 3 AXES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760720" y="19659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Runs on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675120" y="19476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720840" y="19476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Local + cloud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760720" y="24231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Isolation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675120" y="24048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20840" y="2404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Worktrees + Git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60720" y="28803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UI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28620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20840" y="28620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Cross-device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3383280"/>
            <a:ext cx="2926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760720" y="34747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IT'S FOR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760720" y="3685032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Supervising agents away from your desk. Push notifications when input is needed, voice-first interaction, persistent sessions. YC S25; free tier + $9/mo Pro.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omnara.com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09</a:t>
            </a:r>
            <a:endParaRPr lang="en-US" sz="900" dirty="0"/>
          </a:p>
        </p:txBody>
      </p:sp>
      <p:pic>
        <p:nvPicPr>
          <p:cNvPr id="24" name="Picture 23" descr="Omnara — The command center for your coding agents">
            <a:extLst>
              <a:ext uri="{FF2B5EF4-FFF2-40B4-BE49-F238E27FC236}">
                <a16:creationId xmlns:a16="http://schemas.microsoft.com/office/drawing/2014/main" id="{542A9CD1-93B2-373F-EAE7-1580A48E0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31" y="1763669"/>
            <a:ext cx="4815349" cy="27604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· 04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PocketEng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595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dev workspaces steered from iOS — the lightest, phone-first take.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57200" y="28575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SCREENSHOT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31318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PocketEng screenshot here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427939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iPhone screen showing a coding session, diff, or agent chat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5760720" y="169164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POSITION ON THE 3 AXES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760720" y="19659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Runs on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675120" y="19476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720840" y="19476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Cloud workspaces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760720" y="24231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Isolation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675120" y="24048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20840" y="2404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Cloud sandbox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60720" y="28803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UI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28620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20840" y="28620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Mobile-first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3383280"/>
            <a:ext cx="2926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760720" y="34747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IT'S FOR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760720" y="3685032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Kicking off and reviewing agent work entirely from your phone. Earliest-stage of the bunch — solo indie project; lightweight feature set. Free.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pocketeng.ai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09</a:t>
            </a:r>
            <a:endParaRPr lang="en-US" sz="9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8CCF12F-13E0-1661-D4E3-DA4F03F8C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62" y="1880722"/>
            <a:ext cx="4844716" cy="25936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 · 05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Sculptor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43584"/>
            <a:ext cx="8595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Desktop UI for parallel agents — each one in its own Docker container.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57200" y="28575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SCREENSHOT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313182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Paste Sculptor screenshot here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427939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Sculptor desktop UI with multiple parallel agent containers + Pairing Mode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5760720" y="169164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0F766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POSITION ON THE 3 AXES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5760720" y="19659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Runs on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675120" y="19476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720840" y="19476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Local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760720" y="24231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Isolation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675120" y="24048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20840" y="2404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Containers (Docker)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760720" y="288036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4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UI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2862072"/>
            <a:ext cx="2011680" cy="274320"/>
          </a:xfrm>
          <a:prstGeom prst="rect">
            <a:avLst/>
          </a:prstGeom>
          <a:solidFill>
            <a:srgbClr val="F0FDFA"/>
          </a:solidFill>
          <a:ln w="9525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720840" y="28620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76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Desktop + IDE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760720" y="3383280"/>
            <a:ext cx="2926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760720" y="34747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8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IT'S FOR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760720" y="3685032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architecturally distinct option: container isolation instead of worktrees, plus Pairing Mode that syncs an agent's work into your IDE. By Imbue. Free in beta.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imbue.com/sculptor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09</a:t>
            </a:r>
            <a:endParaRPr lang="en-US" sz="900" dirty="0"/>
          </a:p>
        </p:txBody>
      </p:sp>
      <p:pic>
        <p:nvPicPr>
          <p:cNvPr id="24" name="Picture 23" descr="Sculptor: the missing UI for parallel coding agents">
            <a:extLst>
              <a:ext uri="{FF2B5EF4-FFF2-40B4-BE49-F238E27FC236}">
                <a16:creationId xmlns:a16="http://schemas.microsoft.com/office/drawing/2014/main" id="{FD7E4299-2499-A836-D0E5-8AF8FDB78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671066"/>
            <a:ext cx="4380696" cy="29215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2C59A-17CD-A2BA-0F3C-59E2AFF82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C39F7C6-B6B7-ED92-4695-300B0ACF088E}"/>
              </a:ext>
            </a:extLst>
          </p:cNvPr>
          <p:cNvSpPr/>
          <p:nvPr/>
        </p:nvSpPr>
        <p:spPr>
          <a:xfrm>
            <a:off x="457200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0D9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LANDSCAPE</a:t>
            </a:r>
            <a:endParaRPr lang="en-US" sz="10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392471C-12CA-FB4E-E54B-D919F76533F9}"/>
              </a:ext>
            </a:extLst>
          </p:cNvPr>
          <p:cNvSpPr/>
          <p:nvPr/>
        </p:nvSpPr>
        <p:spPr>
          <a:xfrm>
            <a:off x="457200" y="640080"/>
            <a:ext cx="8595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Issues / Problems</a:t>
            </a:r>
            <a:endParaRPr lang="en-US" sz="2600" dirty="0"/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6F20DC47-612F-6687-579E-D02619DCB77D}"/>
              </a:ext>
            </a:extLst>
          </p:cNvPr>
          <p:cNvSpPr/>
          <p:nvPr/>
        </p:nvSpPr>
        <p:spPr>
          <a:xfrm>
            <a:off x="795528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09</a:t>
            </a:r>
            <a:endParaRPr lang="en-US" sz="9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6693B6-1F27-65E6-CDF8-54A2E9741EA4}"/>
              </a:ext>
            </a:extLst>
          </p:cNvPr>
          <p:cNvSpPr txBox="1"/>
          <p:nvPr/>
        </p:nvSpPr>
        <p:spPr>
          <a:xfrm>
            <a:off x="457200" y="1329447"/>
            <a:ext cx="8229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Managing git flow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Agents aren’t aware of each other, asking to pull remote on the regular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Managing environments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Each new tab/session requires initializing the environment (e.g. adding .env,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Managing Memory / Context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How does one agent know what the others are doing? (beads helps, but not perfect)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Review Bottleneck / Pressure on testing suites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Cost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703020202090204" pitchFamily="34" charset="0"/>
              </a:rPr>
              <a:t>Closer to gas town than cursor</a:t>
            </a:r>
          </a:p>
        </p:txBody>
      </p:sp>
    </p:spTree>
    <p:extLst>
      <p:ext uri="{BB962C8B-B14F-4D97-AF65-F5344CB8AC3E}">
        <p14:creationId xmlns:p14="http://schemas.microsoft.com/office/powerpoint/2010/main" val="2615170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873</Words>
  <Application>Microsoft Macintosh PowerPoint</Application>
  <PresentationFormat>On-screen Show (16:9)</PresentationFormat>
  <Paragraphs>164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Consolas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Agentic Coding Tools — Field Guide</dc:title>
  <dc:subject>PptxGenJS Presentation</dc:subject>
  <dc:creator>Nick</dc:creator>
  <cp:lastModifiedBy>Nicholas Ross</cp:lastModifiedBy>
  <cp:revision>5</cp:revision>
  <dcterms:created xsi:type="dcterms:W3CDTF">2026-05-19T12:59:42Z</dcterms:created>
  <dcterms:modified xsi:type="dcterms:W3CDTF">2026-05-19T15:28:25Z</dcterms:modified>
</cp:coreProperties>
</file>